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0" r:id="rId11"/>
    <p:sldId id="279" r:id="rId12"/>
    <p:sldId id="278" r:id="rId13"/>
    <p:sldId id="277" r:id="rId14"/>
    <p:sldId id="276" r:id="rId15"/>
    <p:sldId id="275" r:id="rId16"/>
    <p:sldId id="274" r:id="rId17"/>
    <p:sldId id="273" r:id="rId18"/>
    <p:sldId id="272" r:id="rId19"/>
    <p:sldId id="271" r:id="rId20"/>
    <p:sldId id="270" r:id="rId21"/>
    <p:sldId id="269" r:id="rId22"/>
    <p:sldId id="268" r:id="rId23"/>
    <p:sldId id="267" r:id="rId24"/>
    <p:sldId id="266" r:id="rId25"/>
    <p:sldId id="265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819DBA-3310-47DD-8BD4-55395BEEF9D1}" v="213" dt="2025-06-12T05:55:51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cover with a black background&#10;&#10;AI-generated content may be incorrect.">
            <a:extLst>
              <a:ext uri="{FF2B5EF4-FFF2-40B4-BE49-F238E27FC236}">
                <a16:creationId xmlns:a16="http://schemas.microsoft.com/office/drawing/2014/main" id="{1A052CA1-7468-B5C6-F2C5-233B11455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7A4DF97F-BDC5-3317-A560-688950B1A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79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machine&#10;&#10;AI-generated content may be incorrect.">
            <a:extLst>
              <a:ext uri="{FF2B5EF4-FFF2-40B4-BE49-F238E27FC236}">
                <a16:creationId xmlns:a16="http://schemas.microsoft.com/office/drawing/2014/main" id="{2EF616DD-B062-3164-7BE9-B8953BBFF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52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003EFC67-26E3-E490-FFDB-9F4A00341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38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FE2ADFA-CD96-4F29-83BC-97CC8CE45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97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AB07FB-109E-887A-227F-4D45A2E3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41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C6EB7B64-3317-08ED-1B53-4EFA643BE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76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C1782F-6CF3-C51E-5E40-4F0565A6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72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23467C9-FEB5-2A6B-AE50-9695FF391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42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FAB2C5E7-B7E0-CB22-6E6E-0DF8A5F24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74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A0D2C68-F6A3-FD1B-06BF-50FD5519F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34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927DC4F9-238E-08C0-EC40-E27376A4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81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3575D39-031D-E7B0-DFBF-604EBAE7F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34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837C388-3CE5-A3F1-B109-AC73CA2BE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00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8EDE4A-5469-BD7C-56E0-083001BC7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9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DDD07E7-B9BE-A0E3-D94E-9F7F1B61D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70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FB3E12C-6F28-1FC2-131B-7D78B2D47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8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with text and numbers&#10;&#10;AI-generated content may be incorrect.">
            <a:extLst>
              <a:ext uri="{FF2B5EF4-FFF2-40B4-BE49-F238E27FC236}">
                <a16:creationId xmlns:a16="http://schemas.microsoft.com/office/drawing/2014/main" id="{C6EA7346-0363-F825-9EC7-A2B6301DD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57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2BAE7-0CE4-7148-82BA-1C17D3F95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715281E-7D20-8CBA-7D16-55393EE79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87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6826B-EA6E-C3D5-E2FE-ADC821F70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197CAFB-464D-27B1-1B34-291F82E83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8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2F208-982B-B38A-1517-D318DD994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EE50CC4-3FEF-3339-3218-8200D23B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00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11FA1-1E71-F981-2A4F-8A8E397D5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FE0CAA7-C398-7DCC-6B58-67FD00586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46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077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814B4-57C7-7E9A-43E6-83118C48A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159063F-42B6-59D4-A24E-4DA24595E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75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52575-53A0-3D93-6153-DD697FEBE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cover&#10;&#10;AI-generated content may be incorrect.">
            <a:extLst>
              <a:ext uri="{FF2B5EF4-FFF2-40B4-BE49-F238E27FC236}">
                <a16:creationId xmlns:a16="http://schemas.microsoft.com/office/drawing/2014/main" id="{A6A390E3-559D-B838-EC36-630E90188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87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EC5FC-4145-C788-ED69-97DCB97AD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uter&#10;&#10;AI-generated content may be incorrect.">
            <a:extLst>
              <a:ext uri="{FF2B5EF4-FFF2-40B4-BE49-F238E27FC236}">
                <a16:creationId xmlns:a16="http://schemas.microsoft.com/office/drawing/2014/main" id="{7E1E3475-4563-85F3-16A7-E3EE9FA15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60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022A2-5B9D-BA8D-3ABC-E51EBD74C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BFA45E-7BC8-4B6A-2B59-F8870003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56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ABCBF-6CB9-C621-B783-55B2ADEBC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screen with text&#10;&#10;AI-generated content may be incorrect.">
            <a:extLst>
              <a:ext uri="{FF2B5EF4-FFF2-40B4-BE49-F238E27FC236}">
                <a16:creationId xmlns:a16="http://schemas.microsoft.com/office/drawing/2014/main" id="{5F0D17A8-E9F6-CC1C-D0DD-C3CFB117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55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631DE-B887-11B8-B18A-58386EF96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CAA63F-D6B2-D77E-5C6D-EBE47529A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37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955A1-7D1B-80FC-9EAE-CAF8FFEDC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6123E08-A2BB-9559-1EC2-0956B5B9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94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39E72-4202-3685-C6C9-62B05D066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CE02F9D6-F4EB-DAD8-38DC-39C807781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76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F4045-FEFD-044E-A2B9-AF154D5A7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EFF754DD-0259-03FE-E157-0A423A437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779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DA14C-0F1C-3E42-C2BD-2546FA615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640AED1C-4460-DE74-C64C-44A172010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59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04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8962A-DD69-6448-7945-72E4BB761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DDF7D9-51E8-703F-AC79-7EF925AC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20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A2E1D-17AC-5CEB-0F48-6BF8373F4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1C4790-1B12-A420-861B-5C6400B01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43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B1B1E-7292-B16D-8DD2-FF175501A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diagram with text&#10;&#10;AI-generated content may be incorrect.">
            <a:extLst>
              <a:ext uri="{FF2B5EF4-FFF2-40B4-BE49-F238E27FC236}">
                <a16:creationId xmlns:a16="http://schemas.microsoft.com/office/drawing/2014/main" id="{836C7A3B-026E-822C-B56F-92A4D79A4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04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21A98-C19B-5554-D789-73EF27ABE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3B11FC-1561-4A8E-9571-8012BA82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31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6581-EA7A-56AD-4193-80CA90DD7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D0747CC-4E34-8C4A-A344-3964073A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66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48968-1DCA-044C-FEAE-CBD335C7A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8BF2C18E-CA41-62FD-9E65-6DE173740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41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62635BE-EE7A-52ED-2041-C75A32E5A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83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6EE27-1BFD-B4FE-A028-14E918AC5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group&#10;&#10;AI-generated content may be incorrect.">
            <a:extLst>
              <a:ext uri="{FF2B5EF4-FFF2-40B4-BE49-F238E27FC236}">
                <a16:creationId xmlns:a16="http://schemas.microsoft.com/office/drawing/2014/main" id="{C1BB167A-F69F-8B1C-2073-2FE1FDD62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63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72689-12F9-EF55-4E8E-DAB336CB0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36B687-9404-2CD0-8CC5-42C897349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39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2DA40-49AB-B681-4307-D3880B86E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0FA0F031-AC0E-C9C1-D97E-F37A0C0BE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46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571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C9E44-E213-419D-B69F-E55F775D6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computer program&#10;&#10;AI-generated content may be incorrect.">
            <a:extLst>
              <a:ext uri="{FF2B5EF4-FFF2-40B4-BE49-F238E27FC236}">
                <a16:creationId xmlns:a16="http://schemas.microsoft.com/office/drawing/2014/main" id="{1A1E7C29-9EB1-0A16-B9B3-8658DF6DB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20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6D91F-8AF0-6EE5-75F1-932245EC5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A2EDAE-EBCF-3218-8B7C-EEA68B61E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70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6BDD2-9685-6EA8-A19B-7679982A4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0095E109-EA72-D2F0-B21E-9E5B80835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638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3D9CA-A3C1-412B-6069-04D340AD9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31AC26-CBF7-445A-D9C5-AB7BD316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47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C8A46-0CE8-DF16-B9DF-464C2D835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screen with white text&#10;&#10;AI-generated content may be incorrect.">
            <a:extLst>
              <a:ext uri="{FF2B5EF4-FFF2-40B4-BE49-F238E27FC236}">
                <a16:creationId xmlns:a16="http://schemas.microsoft.com/office/drawing/2014/main" id="{0535539C-D5EB-C6D4-7902-600DCB60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4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772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C85694-24CF-E1D2-945B-4D4B2CDBE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5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C6658BFB-7BE1-4B50-106B-D0E7D07CA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0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17B02CCE-D0DE-9BDF-A1BD-D38E8702F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32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125</cp:revision>
  <dcterms:created xsi:type="dcterms:W3CDTF">2025-06-12T05:38:59Z</dcterms:created>
  <dcterms:modified xsi:type="dcterms:W3CDTF">2025-06-12T05:57:52Z</dcterms:modified>
</cp:coreProperties>
</file>